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34" r:id="rId2"/>
    <p:sldId id="341" r:id="rId3"/>
    <p:sldId id="337" r:id="rId4"/>
    <p:sldId id="338" r:id="rId5"/>
    <p:sldId id="340" r:id="rId6"/>
    <p:sldId id="33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EB9E69-2526-154B-B278-E3F677123C2E}" v="7" dt="2026-03-06T10:31:09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/>
    <p:restoredTop sz="94157"/>
  </p:normalViewPr>
  <p:slideViewPr>
    <p:cSldViewPr snapToGrid="0">
      <p:cViewPr>
        <p:scale>
          <a:sx n="116" d="100"/>
          <a:sy n="116" d="100"/>
        </p:scale>
        <p:origin x="2224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nley Griffin" userId="22b0b6c4-ce40-4dd6-a0c2-f0f65dd91442" providerId="ADAL" clId="{E340F9FE-63CF-5DC1-BB85-0501F5A6B451}"/>
    <pc:docChg chg="undo custSel addSld delSld modSld sldOrd">
      <pc:chgData name="Finley Griffin" userId="22b0b6c4-ce40-4dd6-a0c2-f0f65dd91442" providerId="ADAL" clId="{E340F9FE-63CF-5DC1-BB85-0501F5A6B451}" dt="2026-03-06T10:34:18.785" v="526" actId="20577"/>
      <pc:docMkLst>
        <pc:docMk/>
      </pc:docMkLst>
      <pc:sldChg chg="add del setBg">
        <pc:chgData name="Finley Griffin" userId="22b0b6c4-ce40-4dd6-a0c2-f0f65dd91442" providerId="ADAL" clId="{E340F9FE-63CF-5DC1-BB85-0501F5A6B451}" dt="2026-03-06T10:02:10.864" v="5" actId="2696"/>
        <pc:sldMkLst>
          <pc:docMk/>
          <pc:sldMk cId="3693877165" sldId="256"/>
        </pc:sldMkLst>
      </pc:sldChg>
      <pc:sldChg chg="modSp mod modNotesTx">
        <pc:chgData name="Finley Griffin" userId="22b0b6c4-ce40-4dd6-a0c2-f0f65dd91442" providerId="ADAL" clId="{E340F9FE-63CF-5DC1-BB85-0501F5A6B451}" dt="2026-03-06T10:33:41.654" v="433" actId="20577"/>
        <pc:sldMkLst>
          <pc:docMk/>
          <pc:sldMk cId="3090596037" sldId="334"/>
        </pc:sldMkLst>
        <pc:spChg chg="mod">
          <ac:chgData name="Finley Griffin" userId="22b0b6c4-ce40-4dd6-a0c2-f0f65dd91442" providerId="ADAL" clId="{E340F9FE-63CF-5DC1-BB85-0501F5A6B451}" dt="2026-03-06T10:11:38.595" v="8" actId="20577"/>
          <ac:spMkLst>
            <pc:docMk/>
            <pc:sldMk cId="3090596037" sldId="334"/>
            <ac:spMk id="2" creationId="{0C1CA23B-B931-1BA6-F5ED-7D82DD946D5B}"/>
          </ac:spMkLst>
        </pc:spChg>
      </pc:sldChg>
      <pc:sldChg chg="addSp delSp modSp mod">
        <pc:chgData name="Finley Griffin" userId="22b0b6c4-ce40-4dd6-a0c2-f0f65dd91442" providerId="ADAL" clId="{E340F9FE-63CF-5DC1-BB85-0501F5A6B451}" dt="2026-03-06T10:33:18.464" v="429" actId="14100"/>
        <pc:sldMkLst>
          <pc:docMk/>
          <pc:sldMk cId="4293012308" sldId="336"/>
        </pc:sldMkLst>
        <pc:spChg chg="mod">
          <ac:chgData name="Finley Griffin" userId="22b0b6c4-ce40-4dd6-a0c2-f0f65dd91442" providerId="ADAL" clId="{E340F9FE-63CF-5DC1-BB85-0501F5A6B451}" dt="2026-03-06T10:33:18.464" v="429" actId="14100"/>
          <ac:spMkLst>
            <pc:docMk/>
            <pc:sldMk cId="4293012308" sldId="336"/>
            <ac:spMk id="3" creationId="{5545FD34-DE4D-9F4F-5129-9F2FEDA9F35E}"/>
          </ac:spMkLst>
        </pc:spChg>
        <pc:spChg chg="add del">
          <ac:chgData name="Finley Griffin" userId="22b0b6c4-ce40-4dd6-a0c2-f0f65dd91442" providerId="ADAL" clId="{E340F9FE-63CF-5DC1-BB85-0501F5A6B451}" dt="2026-03-06T10:30:49.546" v="236" actId="22"/>
          <ac:spMkLst>
            <pc:docMk/>
            <pc:sldMk cId="4293012308" sldId="336"/>
            <ac:spMk id="5" creationId="{98042275-8381-1FAC-FD42-66610524734A}"/>
          </ac:spMkLst>
        </pc:spChg>
        <pc:spChg chg="add mod">
          <ac:chgData name="Finley Griffin" userId="22b0b6c4-ce40-4dd6-a0c2-f0f65dd91442" providerId="ADAL" clId="{E340F9FE-63CF-5DC1-BB85-0501F5A6B451}" dt="2026-03-06T10:33:13.455" v="428" actId="20577"/>
          <ac:spMkLst>
            <pc:docMk/>
            <pc:sldMk cId="4293012308" sldId="336"/>
            <ac:spMk id="7" creationId="{9377B1AA-0676-9192-82E1-0F1402ADECB0}"/>
          </ac:spMkLst>
        </pc:spChg>
        <pc:spChg chg="add del mod">
          <ac:chgData name="Finley Griffin" userId="22b0b6c4-ce40-4dd6-a0c2-f0f65dd91442" providerId="ADAL" clId="{E340F9FE-63CF-5DC1-BB85-0501F5A6B451}" dt="2026-03-06T10:31:32.525" v="270" actId="478"/>
          <ac:spMkLst>
            <pc:docMk/>
            <pc:sldMk cId="4293012308" sldId="336"/>
            <ac:spMk id="10" creationId="{BAAE895D-8876-3C85-9CB5-03FF70BA0FD2}"/>
          </ac:spMkLst>
        </pc:spChg>
        <pc:picChg chg="add del mod">
          <ac:chgData name="Finley Griffin" userId="22b0b6c4-ce40-4dd6-a0c2-f0f65dd91442" providerId="ADAL" clId="{E340F9FE-63CF-5DC1-BB85-0501F5A6B451}" dt="2026-03-06T10:30:44.013" v="234" actId="478"/>
          <ac:picMkLst>
            <pc:docMk/>
            <pc:sldMk cId="4293012308" sldId="336"/>
            <ac:picMk id="6" creationId="{C9604F7C-B5C0-3FDA-E57C-9B300ECB0B76}"/>
          </ac:picMkLst>
        </pc:picChg>
        <pc:cxnChg chg="add del mod">
          <ac:chgData name="Finley Griffin" userId="22b0b6c4-ce40-4dd6-a0c2-f0f65dd91442" providerId="ADAL" clId="{E340F9FE-63CF-5DC1-BB85-0501F5A6B451}" dt="2026-03-06T10:31:37.047" v="276" actId="478"/>
          <ac:cxnSpMkLst>
            <pc:docMk/>
            <pc:sldMk cId="4293012308" sldId="336"/>
            <ac:cxnSpMk id="9" creationId="{67EF2CA0-0659-890A-2E9A-CF6414608866}"/>
          </ac:cxnSpMkLst>
        </pc:cxnChg>
      </pc:sldChg>
      <pc:sldChg chg="modSp mod modNotesTx">
        <pc:chgData name="Finley Griffin" userId="22b0b6c4-ce40-4dd6-a0c2-f0f65dd91442" providerId="ADAL" clId="{E340F9FE-63CF-5DC1-BB85-0501F5A6B451}" dt="2026-03-06T10:34:18.785" v="526" actId="20577"/>
        <pc:sldMkLst>
          <pc:docMk/>
          <pc:sldMk cId="1642836981" sldId="337"/>
        </pc:sldMkLst>
        <pc:spChg chg="mod">
          <ac:chgData name="Finley Griffin" userId="22b0b6c4-ce40-4dd6-a0c2-f0f65dd91442" providerId="ADAL" clId="{E340F9FE-63CF-5DC1-BB85-0501F5A6B451}" dt="2026-03-06T10:19:55.024" v="67" actId="20577"/>
          <ac:spMkLst>
            <pc:docMk/>
            <pc:sldMk cId="1642836981" sldId="337"/>
            <ac:spMk id="4" creationId="{B435E7AF-2B40-9C85-04C7-811324DB5461}"/>
          </ac:spMkLst>
        </pc:spChg>
      </pc:sldChg>
      <pc:sldChg chg="modSp mod">
        <pc:chgData name="Finley Griffin" userId="22b0b6c4-ce40-4dd6-a0c2-f0f65dd91442" providerId="ADAL" clId="{E340F9FE-63CF-5DC1-BB85-0501F5A6B451}" dt="2026-03-06T10:23:53.589" v="172" actId="20577"/>
        <pc:sldMkLst>
          <pc:docMk/>
          <pc:sldMk cId="3957717488" sldId="338"/>
        </pc:sldMkLst>
        <pc:spChg chg="mod">
          <ac:chgData name="Finley Griffin" userId="22b0b6c4-ce40-4dd6-a0c2-f0f65dd91442" providerId="ADAL" clId="{E340F9FE-63CF-5DC1-BB85-0501F5A6B451}" dt="2026-03-06T10:20:25.052" v="69" actId="20577"/>
          <ac:spMkLst>
            <pc:docMk/>
            <pc:sldMk cId="3957717488" sldId="338"/>
            <ac:spMk id="2" creationId="{93E652C1-11FA-8465-E9C7-9DEA5297DC13}"/>
          </ac:spMkLst>
        </pc:spChg>
        <pc:spChg chg="mod">
          <ac:chgData name="Finley Griffin" userId="22b0b6c4-ce40-4dd6-a0c2-f0f65dd91442" providerId="ADAL" clId="{E340F9FE-63CF-5DC1-BB85-0501F5A6B451}" dt="2026-03-06T10:22:12.455" v="137" actId="14100"/>
          <ac:spMkLst>
            <pc:docMk/>
            <pc:sldMk cId="3957717488" sldId="338"/>
            <ac:spMk id="8" creationId="{33B15B13-3EE6-06F2-B647-10BD69EAD76C}"/>
          </ac:spMkLst>
        </pc:spChg>
        <pc:spChg chg="mod">
          <ac:chgData name="Finley Griffin" userId="22b0b6c4-ce40-4dd6-a0c2-f0f65dd91442" providerId="ADAL" clId="{E340F9FE-63CF-5DC1-BB85-0501F5A6B451}" dt="2026-03-06T10:23:53.589" v="172" actId="20577"/>
          <ac:spMkLst>
            <pc:docMk/>
            <pc:sldMk cId="3957717488" sldId="338"/>
            <ac:spMk id="9" creationId="{DBCAFC25-9559-D8F6-7B0C-731301506F22}"/>
          </ac:spMkLst>
        </pc:spChg>
      </pc:sldChg>
      <pc:sldChg chg="modSp del mod">
        <pc:chgData name="Finley Griffin" userId="22b0b6c4-ce40-4dd6-a0c2-f0f65dd91442" providerId="ADAL" clId="{E340F9FE-63CF-5DC1-BB85-0501F5A6B451}" dt="2026-03-06T10:25:59.112" v="195" actId="2696"/>
        <pc:sldMkLst>
          <pc:docMk/>
          <pc:sldMk cId="3062498800" sldId="339"/>
        </pc:sldMkLst>
        <pc:spChg chg="mod">
          <ac:chgData name="Finley Griffin" userId="22b0b6c4-ce40-4dd6-a0c2-f0f65dd91442" providerId="ADAL" clId="{E340F9FE-63CF-5DC1-BB85-0501F5A6B451}" dt="2026-03-06T10:25:54.769" v="194" actId="14100"/>
          <ac:spMkLst>
            <pc:docMk/>
            <pc:sldMk cId="3062498800" sldId="339"/>
            <ac:spMk id="4" creationId="{60C8CABE-13B9-C2A1-18D2-9BF1D8DC3DEC}"/>
          </ac:spMkLst>
        </pc:spChg>
      </pc:sldChg>
      <pc:sldChg chg="modSp mod">
        <pc:chgData name="Finley Griffin" userId="22b0b6c4-ce40-4dd6-a0c2-f0f65dd91442" providerId="ADAL" clId="{E340F9FE-63CF-5DC1-BB85-0501F5A6B451}" dt="2026-03-06T10:26:15.980" v="224" actId="20577"/>
        <pc:sldMkLst>
          <pc:docMk/>
          <pc:sldMk cId="2778370665" sldId="340"/>
        </pc:sldMkLst>
        <pc:spChg chg="mod">
          <ac:chgData name="Finley Griffin" userId="22b0b6c4-ce40-4dd6-a0c2-f0f65dd91442" providerId="ADAL" clId="{E340F9FE-63CF-5DC1-BB85-0501F5A6B451}" dt="2026-03-06T10:26:15.980" v="224" actId="20577"/>
          <ac:spMkLst>
            <pc:docMk/>
            <pc:sldMk cId="2778370665" sldId="340"/>
            <ac:spMk id="4" creationId="{33147675-9888-679A-DA5D-A77BDD7C6C1D}"/>
          </ac:spMkLst>
        </pc:spChg>
      </pc:sldChg>
      <pc:sldChg chg="addSp delSp modSp mod modNotesTx">
        <pc:chgData name="Finley Griffin" userId="22b0b6c4-ce40-4dd6-a0c2-f0f65dd91442" providerId="ADAL" clId="{E340F9FE-63CF-5DC1-BB85-0501F5A6B451}" dt="2026-03-06T10:33:55.746" v="434" actId="20577"/>
        <pc:sldMkLst>
          <pc:docMk/>
          <pc:sldMk cId="4004725444" sldId="341"/>
        </pc:sldMkLst>
        <pc:spChg chg="mod">
          <ac:chgData name="Finley Griffin" userId="22b0b6c4-ce40-4dd6-a0c2-f0f65dd91442" providerId="ADAL" clId="{E340F9FE-63CF-5DC1-BB85-0501F5A6B451}" dt="2026-03-06T10:12:29.309" v="10" actId="20577"/>
          <ac:spMkLst>
            <pc:docMk/>
            <pc:sldMk cId="4004725444" sldId="341"/>
            <ac:spMk id="2" creationId="{4CE9102B-4495-08E4-1B45-D26AFC78EBF0}"/>
          </ac:spMkLst>
        </pc:spChg>
        <pc:spChg chg="add mod">
          <ac:chgData name="Finley Griffin" userId="22b0b6c4-ce40-4dd6-a0c2-f0f65dd91442" providerId="ADAL" clId="{E340F9FE-63CF-5DC1-BB85-0501F5A6B451}" dt="2026-03-06T10:16:30.858" v="58" actId="114"/>
          <ac:spMkLst>
            <pc:docMk/>
            <pc:sldMk cId="4004725444" sldId="341"/>
            <ac:spMk id="4" creationId="{529569C8-7CD0-A175-9C4D-3B324F8D97C1}"/>
          </ac:spMkLst>
        </pc:spChg>
        <pc:spChg chg="del">
          <ac:chgData name="Finley Griffin" userId="22b0b6c4-ce40-4dd6-a0c2-f0f65dd91442" providerId="ADAL" clId="{E340F9FE-63CF-5DC1-BB85-0501F5A6B451}" dt="2026-03-06T10:14:42.963" v="12" actId="478"/>
          <ac:spMkLst>
            <pc:docMk/>
            <pc:sldMk cId="4004725444" sldId="341"/>
            <ac:spMk id="6" creationId="{CF088517-AAF0-5C8E-1C5F-417FA801F973}"/>
          </ac:spMkLst>
        </pc:spChg>
        <pc:graphicFrameChg chg="del">
          <ac:chgData name="Finley Griffin" userId="22b0b6c4-ce40-4dd6-a0c2-f0f65dd91442" providerId="ADAL" clId="{E340F9FE-63CF-5DC1-BB85-0501F5A6B451}" dt="2026-03-06T10:14:39.613" v="11" actId="478"/>
          <ac:graphicFrameMkLst>
            <pc:docMk/>
            <pc:sldMk cId="4004725444" sldId="341"/>
            <ac:graphicFrameMk id="5" creationId="{90AD8C73-9510-D073-7A0A-E5EC7D77CD74}"/>
          </ac:graphicFrameMkLst>
        </pc:graphicFrameChg>
        <pc:picChg chg="add mod">
          <ac:chgData name="Finley Griffin" userId="22b0b6c4-ce40-4dd6-a0c2-f0f65dd91442" providerId="ADAL" clId="{E340F9FE-63CF-5DC1-BB85-0501F5A6B451}" dt="2026-03-06T10:15:41.192" v="17" actId="1076"/>
          <ac:picMkLst>
            <pc:docMk/>
            <pc:sldMk cId="4004725444" sldId="341"/>
            <ac:picMk id="3" creationId="{164E04BB-B1F3-9793-4EF6-30CECE142039}"/>
          </ac:picMkLst>
        </pc:picChg>
      </pc:sldChg>
      <pc:sldChg chg="new del ord">
        <pc:chgData name="Finley Griffin" userId="22b0b6c4-ce40-4dd6-a0c2-f0f65dd91442" providerId="ADAL" clId="{E340F9FE-63CF-5DC1-BB85-0501F5A6B451}" dt="2026-03-06T10:11:35.427" v="6" actId="2696"/>
        <pc:sldMkLst>
          <pc:docMk/>
          <pc:sldMk cId="1726866086" sldId="342"/>
        </pc:sldMkLst>
      </pc:sldChg>
      <pc:sldChg chg="new del">
        <pc:chgData name="Finley Griffin" userId="22b0b6c4-ce40-4dd6-a0c2-f0f65dd91442" providerId="ADAL" clId="{E340F9FE-63CF-5DC1-BB85-0501F5A6B451}" dt="2026-03-06T10:01:23.154" v="1" actId="2696"/>
        <pc:sldMkLst>
          <pc:docMk/>
          <pc:sldMk cId="4156988154" sldId="34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7046E-D6F2-1049-BB25-A2A4A582DC69}" type="datetimeFigureOut">
              <a:rPr lang="en-US" smtClean="0"/>
              <a:t>3/6/26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43D9F-B799-F54A-B6BC-FD8644035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5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232F6-B76B-E748-9DF9-431B1E2F1F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232F6-B76B-E748-9DF9-431B1E2F1F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74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Anaconda used to be the go-to for scientific software, and it’s still quite popular today.</a:t>
            </a:r>
          </a:p>
          <a:p>
            <a:endParaRPr lang="en-US" dirty="0"/>
          </a:p>
          <a:p>
            <a:r>
              <a:rPr lang="en-US" dirty="0"/>
              <a:t>Anaconda itself is very bloated and comes with something like 2GiB of installs. There is an alternative: </a:t>
            </a:r>
            <a:r>
              <a:rPr lang="en-US" dirty="0" err="1"/>
              <a:t>miniconda</a:t>
            </a:r>
            <a:r>
              <a:rPr lang="en-US" dirty="0"/>
              <a:t>, which is lightweight. However it still comes with the downsides mentioned in the previous slide. And most people who use it don't know how it works and run into issues.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232F6-B76B-E748-9DF9-431B1E2F1F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05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232F6-B76B-E748-9DF9-431B1E2F1F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42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we talked about important files for </a:t>
            </a:r>
            <a:r>
              <a:rPr lang="en-US" dirty="0" err="1"/>
              <a:t>github</a:t>
            </a:r>
            <a:r>
              <a:rPr lang="en-US" dirty="0"/>
              <a:t> and git, well this is the important file for poetry. The </a:t>
            </a:r>
            <a:r>
              <a:rPr lang="en-US" dirty="0" err="1"/>
              <a:t>toml</a:t>
            </a:r>
            <a:r>
              <a:rPr lang="en-US" dirty="0"/>
              <a:t> file is the control center for your python project.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7C25D-664A-AF49-AB61-72833E81F4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55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232F6-B76B-E748-9DF9-431B1E2F1F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8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22BD8-20AF-4E3E-B430-E5798CAEF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2B6919-2D00-6CD0-B9D5-0662394F7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AA349-F5DB-638A-A425-9705E5F8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92F-6D6E-004A-90D2-81C12CD63C9C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C5AB6-8F8B-A72F-E22B-A7FF2EB7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E8DA-AF5D-B1C0-A2FB-A7ECF725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3347-BCF9-9742-8E03-F10BFA85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0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E4AB0-C6BE-A0B9-7E10-4BB69F8F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1FB4C-35C7-3239-9760-AD9F7AEC3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BF816-FA11-7D88-7591-2D52DA93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92F-6D6E-004A-90D2-81C12CD63C9C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4DD0F-AC28-2C82-8D87-35F617B8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E31A7-D760-3292-D5DB-20259CE6D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3347-BCF9-9742-8E03-F10BFA85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6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EDE3C6-E283-FE88-4C20-43A85D2CA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349AE-AD4B-BC6A-2864-C4F7429B2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B1459-6813-5C43-C5BD-FE640BF30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92F-6D6E-004A-90D2-81C12CD63C9C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4D128-B231-7776-F200-0E3AD6C3E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6BE00-6DBF-0309-C20C-4FF6A920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3347-BCF9-9742-8E03-F10BFA85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88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b/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5688218"/>
            <a:ext cx="7288945" cy="1169781"/>
          </a:xfrm>
          <a:prstGeom prst="rect">
            <a:avLst/>
          </a:prstGeom>
          <a:solidFill>
            <a:srgbClr val="1F5A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69E6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56" y="6042840"/>
            <a:ext cx="1718851" cy="514429"/>
          </a:xfrm>
          <a:prstGeom prst="rect">
            <a:avLst/>
          </a:prstGeom>
        </p:spPr>
      </p:pic>
      <p:pic>
        <p:nvPicPr>
          <p:cNvPr id="11" name="Picture 10" descr="Schmidt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34" y="6042839"/>
            <a:ext cx="1162612" cy="514431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08654" y="1492897"/>
            <a:ext cx="6480292" cy="1458343"/>
          </a:xfrm>
        </p:spPr>
        <p:txBody>
          <a:bodyPr/>
          <a:lstStyle>
            <a:lvl1pPr marL="0" indent="0">
              <a:buNone/>
              <a:defRPr b="0" i="0">
                <a:solidFill>
                  <a:srgbClr val="235EE2"/>
                </a:solidFill>
                <a:latin typeface="Aptos" panose="020B0004020202020204" pitchFamily="34" charset="0"/>
                <a:cs typeface="Aptos" panose="020B000402020202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08654" y="3054911"/>
            <a:ext cx="6480292" cy="870859"/>
          </a:xfrm>
        </p:spPr>
        <p:txBody>
          <a:bodyPr>
            <a:normAutofit/>
          </a:bodyPr>
          <a:lstStyle>
            <a:lvl1pPr marL="0" indent="0">
              <a:buNone/>
              <a:defRPr sz="2667" b="0" i="0">
                <a:solidFill>
                  <a:srgbClr val="235EE2"/>
                </a:solidFill>
                <a:latin typeface="Aptos" panose="020B0004020202020204" pitchFamily="34" charset="0"/>
                <a:cs typeface="Aptos" panose="020B0004020202020204" pitchFamily="34" charset="0"/>
              </a:defRPr>
            </a:lvl1pPr>
          </a:lstStyle>
          <a:p>
            <a:pPr lvl="0"/>
            <a:r>
              <a:rPr lang="en-GB" dirty="0"/>
              <a:t>Sub-title</a:t>
            </a:r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08654" y="4022529"/>
            <a:ext cx="6480292" cy="483811"/>
          </a:xfrm>
        </p:spPr>
        <p:txBody>
          <a:bodyPr>
            <a:normAutofit/>
          </a:bodyPr>
          <a:lstStyle>
            <a:lvl1pPr marL="0" indent="0">
              <a:buNone/>
              <a:defRPr sz="2133" b="0">
                <a:solidFill>
                  <a:srgbClr val="235EE2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GB"/>
              <a:t>Sub-text</a:t>
            </a:r>
            <a:endParaRPr lang="en-US"/>
          </a:p>
        </p:txBody>
      </p:sp>
      <p:pic>
        <p:nvPicPr>
          <p:cNvPr id="18" name="Picture 17" descr="colours_1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4"/>
          <a:stretch/>
        </p:blipFill>
        <p:spPr>
          <a:xfrm>
            <a:off x="7288946" y="22435"/>
            <a:ext cx="4903055" cy="6835564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808654" y="2999615"/>
            <a:ext cx="6480292" cy="0"/>
          </a:xfrm>
          <a:prstGeom prst="line">
            <a:avLst/>
          </a:prstGeom>
          <a:ln>
            <a:solidFill>
              <a:srgbClr val="235E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120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129" y="0"/>
            <a:ext cx="4873871" cy="7395883"/>
          </a:xfrm>
          <a:prstGeom prst="rect">
            <a:avLst/>
          </a:prstGeom>
        </p:spPr>
      </p:pic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3659" y="373404"/>
            <a:ext cx="11176000" cy="6339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3200" b="0" i="0" baseline="0">
                <a:solidFill>
                  <a:srgbClr val="235EE2"/>
                </a:solidFill>
                <a:latin typeface="Aptos" panose="020B0004020202020204" pitchFamily="34" charset="0"/>
                <a:cs typeface="Aptos" panose="020B0004020202020204" pitchFamily="34" charset="0"/>
              </a:defRPr>
            </a:lvl1pPr>
            <a:lvl2pPr>
              <a:defRPr>
                <a:latin typeface="Avenir Heavy"/>
                <a:cs typeface="Avenir Heavy"/>
              </a:defRPr>
            </a:lvl2pPr>
            <a:lvl3pPr>
              <a:defRPr>
                <a:latin typeface="Avenir Heavy"/>
                <a:cs typeface="Avenir Heavy"/>
              </a:defRPr>
            </a:lvl3pPr>
            <a:lvl4pPr>
              <a:defRPr>
                <a:latin typeface="Avenir Heavy"/>
                <a:cs typeface="Avenir Heavy"/>
              </a:defRPr>
            </a:lvl4pPr>
            <a:lvl5pPr>
              <a:defRPr>
                <a:latin typeface="Avenir Heavy"/>
                <a:cs typeface="Avenir Heavy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03659" y="1071268"/>
            <a:ext cx="11176000" cy="0"/>
          </a:xfrm>
          <a:prstGeom prst="line">
            <a:avLst/>
          </a:prstGeom>
          <a:ln>
            <a:solidFill>
              <a:srgbClr val="1F5A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03659" y="1146008"/>
            <a:ext cx="11176000" cy="5994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667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Aptos" panose="020B0004020202020204" pitchFamily="34" charset="0"/>
              </a:defRPr>
            </a:lvl1pPr>
            <a:lvl2pPr>
              <a:defRPr>
                <a:latin typeface="Avenir Heavy"/>
                <a:cs typeface="Avenir Heavy"/>
              </a:defRPr>
            </a:lvl2pPr>
            <a:lvl3pPr>
              <a:defRPr>
                <a:latin typeface="Avenir Heavy"/>
                <a:cs typeface="Avenir Heavy"/>
              </a:defRPr>
            </a:lvl3pPr>
            <a:lvl4pPr>
              <a:defRPr>
                <a:latin typeface="Avenir Heavy"/>
                <a:cs typeface="Avenir Heavy"/>
              </a:defRPr>
            </a:lvl4pPr>
            <a:lvl5pPr>
              <a:defRPr>
                <a:latin typeface="Avenir Heavy"/>
                <a:cs typeface="Avenir Heavy"/>
              </a:defRPr>
            </a:lvl5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3659" y="1867010"/>
            <a:ext cx="11176000" cy="3994529"/>
          </a:xfrm>
          <a:prstGeom prst="rect">
            <a:avLst/>
          </a:prstGeom>
        </p:spPr>
        <p:txBody>
          <a:bodyPr vert="horz"/>
          <a:lstStyle>
            <a:lvl1pPr marL="380990" indent="-380990">
              <a:buClr>
                <a:srgbClr val="235EE2"/>
              </a:buClr>
              <a:buSzPct val="70000"/>
              <a:buFont typeface="Courier New"/>
              <a:buChar char="o"/>
              <a:defRPr sz="1867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Aptos" panose="020B0004020202020204" pitchFamily="34" charset="0"/>
              </a:defRPr>
            </a:lvl1pPr>
            <a:lvl2pPr>
              <a:buClr>
                <a:srgbClr val="235EE2"/>
              </a:buClr>
              <a:buSzPct val="70000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2pPr>
            <a:lvl3pPr>
              <a:defRPr>
                <a:latin typeface="Avenir Heavy"/>
                <a:cs typeface="Avenir Heavy"/>
              </a:defRPr>
            </a:lvl3pPr>
            <a:lvl4pPr>
              <a:defRPr>
                <a:latin typeface="Avenir Heavy"/>
                <a:cs typeface="Avenir Heavy"/>
              </a:defRPr>
            </a:lvl4pPr>
            <a:lvl5pPr>
              <a:defRPr>
                <a:latin typeface="Avenir Heavy"/>
                <a:cs typeface="Avenir Heavy"/>
              </a:defRPr>
            </a:lvl5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>
                <a:latin typeface="Avenir Book"/>
                <a:cs typeface="Avenir Book"/>
              </a:rPr>
              <a:t>Sub text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10" name="Picture 9" descr="logo landscap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9" y="6042840"/>
            <a:ext cx="1719725" cy="514429"/>
          </a:xfrm>
          <a:prstGeom prst="rect">
            <a:avLst/>
          </a:prstGeom>
        </p:spPr>
      </p:pic>
      <p:pic>
        <p:nvPicPr>
          <p:cNvPr id="12" name="Picture 11" descr="Schmidt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34" y="6042839"/>
            <a:ext cx="1162612" cy="5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4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E5FFC-0435-C95B-C7C9-C83A34F60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A2DC9-14AB-4F65-CEF4-4C944518A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53818-4F77-F6BD-1039-7C3D1B3C4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92F-6D6E-004A-90D2-81C12CD63C9C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D01D2-3E93-3BCD-6977-07845206F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6F442-EB09-9D72-2233-56A00706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3347-BCF9-9742-8E03-F10BFA85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1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1F013-B02A-97C4-B253-6E6C3AEBC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DEF11-3A2E-0A3C-7DDE-F0DA65A50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8AC6C-C878-EE0E-A3FE-7701796D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92F-6D6E-004A-90D2-81C12CD63C9C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AEDEA-1E90-9BCD-075C-8F1B543E0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3615B-FFBC-5DFC-EE31-C9528812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3347-BCF9-9742-8E03-F10BFA85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4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27ED5-CB0E-7025-CCBE-84D0F1105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BF29B-CE90-3457-C2D2-2684FC946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B0D2F-1E33-41EB-E4BB-FDAB8B7EC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1692A-E9BC-3EDF-891D-256E7B75E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92F-6D6E-004A-90D2-81C12CD63C9C}" type="datetimeFigureOut">
              <a:rPr lang="en-US" smtClean="0"/>
              <a:t>3/6/26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4BE59-1159-892A-CDBE-ED411EDE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5C2B0-A7EF-338E-F11B-A6C9C409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3347-BCF9-9742-8E03-F10BFA85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6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D97B8-4860-993E-DFAC-EA47838D3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0EFD9-7A61-ECBB-AFD7-4F8C6B2DF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C476E-E924-BAC5-6FDF-776CB28D2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0E0376-9350-7C08-1D26-C10FD6B80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CDA030-5688-F297-FAB1-E05D60D14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3A8EF3-1387-8CA7-2CCA-A957D585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92F-6D6E-004A-90D2-81C12CD63C9C}" type="datetimeFigureOut">
              <a:rPr lang="en-US" smtClean="0"/>
              <a:t>3/6/26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BE6120-5078-B934-3F39-03F7078BE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3C8964-483E-18AD-A4A0-7A5AAFAA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3347-BCF9-9742-8E03-F10BFA85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1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071F2-23A6-CB55-DBF1-87B84ACBA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A77C3-C91E-5C9B-802C-74E666080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92F-6D6E-004A-90D2-81C12CD63C9C}" type="datetimeFigureOut">
              <a:rPr lang="en-US" smtClean="0"/>
              <a:t>3/6/26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3FE9C9-CC96-5F3F-A341-65D7EED7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A0338D-FD8F-583E-1419-6252C4E8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3347-BCF9-9742-8E03-F10BFA85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013340-35F9-59B5-32BD-D1CEA27E5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92F-6D6E-004A-90D2-81C12CD63C9C}" type="datetimeFigureOut">
              <a:rPr lang="en-US" smtClean="0"/>
              <a:t>3/6/26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15E69-FF4F-5A6C-6FCC-B89E79A3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D373C-A2C4-7D41-46F2-6FE69AAB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3347-BCF9-9742-8E03-F10BFA85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2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9988C-99E7-68B8-EA94-982F0532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DB91-EEB4-F989-67E0-0016F82F8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65C96-6053-F381-910C-B5A2C0C45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C3F6B-04DC-C7AB-5E2D-14DEFC53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92F-6D6E-004A-90D2-81C12CD63C9C}" type="datetimeFigureOut">
              <a:rPr lang="en-US" smtClean="0"/>
              <a:t>3/6/26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8B64E-B6FE-9A3C-FF15-77CB5B00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B80EF-8C21-B994-3EB0-2EDF1BF5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3347-BCF9-9742-8E03-F10BFA85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3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CB81D-8655-15DD-9223-0C9772798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277EEC-8F47-4674-1CFC-D44345758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70098-1ACD-FC9E-0B5F-180B5A527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66D0F-C398-D3C6-301C-B421E5F12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92F-6D6E-004A-90D2-81C12CD63C9C}" type="datetimeFigureOut">
              <a:rPr lang="en-US" smtClean="0"/>
              <a:t>3/6/26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89AEF-7191-E3BF-DF6B-EF4C2994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87BAB-6028-F2D1-D5A0-4DFCFCD1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3347-BCF9-9742-8E03-F10BFA85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2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27697B-1B59-10C1-8DEB-39B7B03E0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FE6EE-E29D-3E45-B8D6-95BF25783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4DAAF-5781-4A6A-356D-4C8E52575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89D92F-6D6E-004A-90D2-81C12CD63C9C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F4FDF-8BF9-A89D-A15F-88B0055D7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D389A-8B8E-14A7-0850-9AE4BF26C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4B3347-BCF9-9742-8E03-F10BFA85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ocs.astral.sh/uv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E1B8A-DF12-1B91-E4D6-7E855AFAF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1CA23B-B931-1BA6-F5ED-7D82DD946D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r>
              <a:rPr lang="en-GB" dirty="0"/>
              <a:t>Developing with UV</a:t>
            </a:r>
          </a:p>
        </p:txBody>
      </p:sp>
    </p:spTree>
    <p:extLst>
      <p:ext uri="{BB962C8B-B14F-4D97-AF65-F5344CB8AC3E}">
        <p14:creationId xmlns:p14="http://schemas.microsoft.com/office/powerpoint/2010/main" val="309059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E9102B-4495-08E4-1B45-D26AFC78EB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UV?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4E04BB-B1F3-9793-4EF6-30CECE142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590" y="1343429"/>
            <a:ext cx="5244819" cy="5141167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9569C8-7CD0-A175-9C4D-3B324F8D97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3659" y="1146007"/>
            <a:ext cx="2969931" cy="3510659"/>
          </a:xfrm>
        </p:spPr>
        <p:txBody>
          <a:bodyPr>
            <a:normAutofit/>
          </a:bodyPr>
          <a:lstStyle/>
          <a:p>
            <a:r>
              <a:rPr lang="en-US" dirty="0"/>
              <a:t>From the </a:t>
            </a:r>
            <a:r>
              <a:rPr lang="en-US" i="1" dirty="0">
                <a:hlinkClick r:id="rId4"/>
              </a:rPr>
              <a:t>uv documentation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0472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A66082-DDD2-3570-7762-BBE3001D6D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about Anaconda/</a:t>
            </a:r>
            <a:r>
              <a:rPr lang="en-US" dirty="0" err="1"/>
              <a:t>Conda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5FD34-DE4D-9F4F-5129-9F2FEDA9F3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We want to make life easy!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5E7AF-2B40-9C85-04C7-811324DB54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659" y="1867010"/>
            <a:ext cx="5130659" cy="3994529"/>
          </a:xfrm>
        </p:spPr>
        <p:txBody>
          <a:bodyPr/>
          <a:lstStyle/>
          <a:p>
            <a:r>
              <a:rPr lang="en-US" dirty="0"/>
              <a:t>Anaconda is very “heavy” piece of software.</a:t>
            </a:r>
          </a:p>
          <a:p>
            <a:r>
              <a:rPr lang="en-US" dirty="0"/>
              <a:t>Most of the time, people don’t use it correctly.</a:t>
            </a:r>
          </a:p>
          <a:p>
            <a:r>
              <a:rPr lang="en-US" dirty="0"/>
              <a:t>If you do have to use </a:t>
            </a:r>
            <a:r>
              <a:rPr lang="en-US" dirty="0" err="1"/>
              <a:t>conda</a:t>
            </a:r>
            <a:r>
              <a:rPr lang="en-US" dirty="0"/>
              <a:t>, use </a:t>
            </a:r>
            <a:r>
              <a:rPr lang="en-US" dirty="0" err="1"/>
              <a:t>miniconda</a:t>
            </a:r>
            <a:r>
              <a:rPr lang="en-US" dirty="0"/>
              <a:t>.</a:t>
            </a:r>
          </a:p>
          <a:p>
            <a:r>
              <a:rPr lang="en-US" dirty="0"/>
              <a:t>For this workshop, we will use </a:t>
            </a:r>
            <a:r>
              <a:rPr lang="en-US" dirty="0" err="1"/>
              <a:t>uv</a:t>
            </a:r>
            <a:r>
              <a:rPr lang="en-US" dirty="0"/>
              <a:t>!</a:t>
            </a:r>
          </a:p>
        </p:txBody>
      </p:sp>
      <p:pic>
        <p:nvPicPr>
          <p:cNvPr id="1026" name="Picture 2" descr="Python Environment">
            <a:extLst>
              <a:ext uri="{FF2B5EF4-FFF2-40B4-BE49-F238E27FC236}">
                <a16:creationId xmlns:a16="http://schemas.microsoft.com/office/drawing/2014/main" id="{CE3CA113-A8EB-0668-9CC4-5B857B3E8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59" y="1240617"/>
            <a:ext cx="5297819" cy="524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83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E652C1-11FA-8465-E9C7-9DEA5297DC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to use UV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BB8B0-0063-A8AF-80D3-92B8318CF3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Way #1 – start off your project the right way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3B15B13-3EE6-06F2-B647-10BD69EAD76C}"/>
              </a:ext>
            </a:extLst>
          </p:cNvPr>
          <p:cNvSpPr/>
          <p:nvPr/>
        </p:nvSpPr>
        <p:spPr>
          <a:xfrm>
            <a:off x="618971" y="1733636"/>
            <a:ext cx="4048445" cy="2398097"/>
          </a:xfrm>
          <a:prstGeom prst="roundRect">
            <a:avLst>
              <a:gd name="adj" fmla="val 2835"/>
            </a:avLst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:~$ cd my-project</a:t>
            </a:r>
          </a:p>
          <a:p>
            <a:r>
              <a:rPr lang="en-US" sz="2000" dirty="0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:~$ </a:t>
            </a:r>
            <a:r>
              <a:rPr lang="en-US" sz="2000" dirty="0" err="1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uv</a:t>
            </a:r>
            <a:r>
              <a:rPr lang="en-US" sz="2000" dirty="0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</a:t>
            </a:r>
            <a:endParaRPr lang="en-US" sz="2000" dirty="0">
              <a:solidFill>
                <a:schemeClr val="tx2">
                  <a:lumMod val="25000"/>
                  <a:lumOff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000" dirty="0">
              <a:solidFill>
                <a:schemeClr val="tx2">
                  <a:lumMod val="25000"/>
                  <a:lumOff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000" dirty="0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my-project</a:t>
            </a:r>
          </a:p>
          <a:p>
            <a:r>
              <a:rPr lang="en-GB" sz="2000" dirty="0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├── pyproject.toml</a:t>
            </a:r>
          </a:p>
          <a:p>
            <a:r>
              <a:rPr lang="en-GB" sz="2000" dirty="0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├── README.md</a:t>
            </a:r>
          </a:p>
          <a:p>
            <a:r>
              <a:rPr lang="en-GB" sz="2000" dirty="0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└── </a:t>
            </a:r>
            <a:r>
              <a:rPr lang="en-GB" sz="2000" dirty="0" err="1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main.py</a:t>
            </a:r>
            <a:endParaRPr lang="en-GB" sz="2000" dirty="0">
              <a:solidFill>
                <a:schemeClr val="tx2">
                  <a:lumMod val="25000"/>
                  <a:lumOff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BCAFC25-9559-D8F6-7B0C-731301506F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2149" y="1733636"/>
            <a:ext cx="5130659" cy="3994529"/>
          </a:xfrm>
        </p:spPr>
        <p:txBody>
          <a:bodyPr/>
          <a:lstStyle/>
          <a:p>
            <a:r>
              <a:rPr lang="en-US" dirty="0"/>
              <a:t>Initializing a new project is easy</a:t>
            </a:r>
          </a:p>
          <a:p>
            <a:r>
              <a:rPr lang="en-US" dirty="0"/>
              <a:t>Standard files and directory structure is created for you</a:t>
            </a:r>
          </a:p>
          <a:p>
            <a:r>
              <a:rPr lang="en-US" dirty="0"/>
              <a:t>Adding packages is easy:</a:t>
            </a:r>
          </a:p>
          <a:p>
            <a:pPr lvl="1"/>
            <a:r>
              <a:rPr lang="en-US" dirty="0">
                <a:solidFill>
                  <a:schemeClr val="tx2">
                    <a:lumMod val="25000"/>
                    <a:lumOff val="75000"/>
                  </a:schemeClr>
                </a:solidFill>
                <a:highlight>
                  <a:srgbClr val="00008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:~$ </a:t>
            </a:r>
            <a:r>
              <a:rPr lang="en-US" dirty="0" err="1">
                <a:solidFill>
                  <a:schemeClr val="tx2">
                    <a:lumMod val="25000"/>
                    <a:lumOff val="75000"/>
                  </a:schemeClr>
                </a:solidFill>
                <a:highlight>
                  <a:srgbClr val="00008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uv</a:t>
            </a:r>
            <a:r>
              <a:rPr lang="en-US" dirty="0">
                <a:solidFill>
                  <a:schemeClr val="tx2">
                    <a:lumMod val="25000"/>
                    <a:lumOff val="75000"/>
                  </a:schemeClr>
                </a:solidFill>
                <a:highlight>
                  <a:srgbClr val="00008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add torch</a:t>
            </a:r>
          </a:p>
          <a:p>
            <a:r>
              <a:rPr lang="en-US" dirty="0">
                <a:solidFill>
                  <a:schemeClr val="tx1"/>
                </a:solidFill>
              </a:rPr>
              <a:t>UV will automatically update your </a:t>
            </a:r>
            <a:r>
              <a:rPr lang="en-US" dirty="0" err="1">
                <a:solidFill>
                  <a:schemeClr val="tx1"/>
                </a:solidFill>
              </a:rPr>
              <a:t>toml</a:t>
            </a:r>
            <a:r>
              <a:rPr lang="en-US" dirty="0">
                <a:solidFill>
                  <a:schemeClr val="tx1"/>
                </a:solidFill>
              </a:rPr>
              <a:t> file</a:t>
            </a:r>
          </a:p>
          <a:p>
            <a:r>
              <a:rPr lang="en-US" dirty="0">
                <a:solidFill>
                  <a:schemeClr val="tx1"/>
                </a:solidFill>
              </a:rPr>
              <a:t>UV will also manage your virtual environment if you have already created one</a:t>
            </a:r>
          </a:p>
        </p:txBody>
      </p:sp>
    </p:spTree>
    <p:extLst>
      <p:ext uri="{BB962C8B-B14F-4D97-AF65-F5344CB8AC3E}">
        <p14:creationId xmlns:p14="http://schemas.microsoft.com/office/powerpoint/2010/main" val="3957717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D436B4-B49C-E966-F908-555062DE2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toml</a:t>
            </a:r>
            <a:r>
              <a:rPr lang="en-US" dirty="0"/>
              <a:t> 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7D19C-9D4A-4378-52B2-E856B6FAFB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toml</a:t>
            </a:r>
            <a:r>
              <a:rPr lang="en-US" dirty="0"/>
              <a:t> file is the control center for your project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47675-9888-679A-DA5D-A77BDD7C6C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Metadata</a:t>
            </a:r>
          </a:p>
          <a:p>
            <a:pPr lvl="1"/>
            <a:r>
              <a:rPr lang="en-US" dirty="0"/>
              <a:t>Name, version, description, authors, licensing, included packages</a:t>
            </a:r>
          </a:p>
          <a:p>
            <a:r>
              <a:rPr lang="en-US" dirty="0"/>
              <a:t>Dependency management</a:t>
            </a:r>
          </a:p>
          <a:p>
            <a:pPr lvl="1"/>
            <a:r>
              <a:rPr lang="en-US" dirty="0"/>
              <a:t>The libraries you need for the project</a:t>
            </a:r>
          </a:p>
          <a:p>
            <a:pPr lvl="1"/>
            <a:r>
              <a:rPr lang="en-US" dirty="0"/>
              <a:t>Development libraries</a:t>
            </a:r>
          </a:p>
          <a:p>
            <a:r>
              <a:rPr lang="en-US" dirty="0"/>
              <a:t>Build system configuration</a:t>
            </a:r>
          </a:p>
          <a:p>
            <a:pPr lvl="1"/>
            <a:r>
              <a:rPr lang="en-US" dirty="0"/>
              <a:t>What tools are used to build the project</a:t>
            </a:r>
          </a:p>
          <a:p>
            <a:r>
              <a:rPr lang="en-US" dirty="0"/>
              <a:t>Script configuration</a:t>
            </a:r>
          </a:p>
          <a:p>
            <a:pPr lvl="1"/>
            <a:r>
              <a:rPr lang="en-US" dirty="0"/>
              <a:t>CLI entry points</a:t>
            </a:r>
          </a:p>
        </p:txBody>
      </p:sp>
    </p:spTree>
    <p:extLst>
      <p:ext uri="{BB962C8B-B14F-4D97-AF65-F5344CB8AC3E}">
        <p14:creationId xmlns:p14="http://schemas.microsoft.com/office/powerpoint/2010/main" val="2778370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A66082-DDD2-3570-7762-BBE3001D6D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Building and publishing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5FD34-DE4D-9F4F-5129-9F2FEDA9F3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3659" y="1146009"/>
            <a:ext cx="11176000" cy="4770050"/>
          </a:xfrm>
        </p:spPr>
        <p:txBody>
          <a:bodyPr/>
          <a:lstStyle/>
          <a:p>
            <a:r>
              <a:rPr lang="en-US" dirty="0"/>
              <a:t>Once your </a:t>
            </a:r>
            <a:r>
              <a:rPr lang="en-US" dirty="0" err="1"/>
              <a:t>PyPI</a:t>
            </a:r>
            <a:r>
              <a:rPr lang="en-US" dirty="0"/>
              <a:t> tokens are configured, life is good…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It’s that simple…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377B1AA-0676-9192-82E1-0F1402ADECB0}"/>
              </a:ext>
            </a:extLst>
          </p:cNvPr>
          <p:cNvSpPr/>
          <p:nvPr/>
        </p:nvSpPr>
        <p:spPr>
          <a:xfrm>
            <a:off x="503659" y="3016397"/>
            <a:ext cx="6734423" cy="825205"/>
          </a:xfrm>
          <a:prstGeom prst="roundRect">
            <a:avLst>
              <a:gd name="adj" fmla="val 2835"/>
            </a:avLst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:~$ </a:t>
            </a:r>
            <a:r>
              <a:rPr lang="en-US" sz="2000" dirty="0" err="1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uv</a:t>
            </a:r>
            <a:r>
              <a:rPr lang="en-US" sz="2000" dirty="0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build</a:t>
            </a:r>
          </a:p>
          <a:p>
            <a:r>
              <a:rPr lang="en-US" sz="2000" dirty="0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:~$ </a:t>
            </a:r>
            <a:r>
              <a:rPr lang="en-US" sz="2000" dirty="0" err="1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uv</a:t>
            </a:r>
            <a:r>
              <a:rPr lang="en-US" sz="2000" dirty="0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publish --token [] --publish-</a:t>
            </a:r>
            <a:r>
              <a:rPr lang="en-US" sz="2000" dirty="0" err="1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url</a:t>
            </a:r>
            <a:r>
              <a:rPr lang="en-US" sz="2000" dirty="0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[] </a:t>
            </a:r>
            <a:endParaRPr lang="en-GB" sz="2000" dirty="0">
              <a:solidFill>
                <a:schemeClr val="tx2">
                  <a:lumMod val="25000"/>
                  <a:lumOff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012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335</Words>
  <Application>Microsoft Macintosh PowerPoint</Application>
  <PresentationFormat>Widescreen</PresentationFormat>
  <Paragraphs>58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Arial</vt:lpstr>
      <vt:lpstr>Avenir Book</vt:lpstr>
      <vt:lpstr>Avenir Heavy</vt:lpstr>
      <vt:lpstr>Consolas</vt:lpstr>
      <vt:lpstr>Courier New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Daniels</dc:creator>
  <cp:lastModifiedBy>Finley Griffin</cp:lastModifiedBy>
  <cp:revision>1</cp:revision>
  <dcterms:created xsi:type="dcterms:W3CDTF">2024-04-29T13:59:17Z</dcterms:created>
  <dcterms:modified xsi:type="dcterms:W3CDTF">2026-03-06T10:34:20Z</dcterms:modified>
</cp:coreProperties>
</file>